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9" r:id="rId4"/>
    <p:sldId id="261" r:id="rId5"/>
    <p:sldId id="262" r:id="rId6"/>
    <p:sldId id="260" r:id="rId7"/>
    <p:sldId id="258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185274-2D0B-4869-9CDB-FD165CC8B506}">
          <p14:sldIdLst>
            <p14:sldId id="256"/>
            <p14:sldId id="257"/>
            <p14:sldId id="259"/>
            <p14:sldId id="261"/>
            <p14:sldId id="262"/>
            <p14:sldId id="260"/>
            <p14:sldId id="258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08" y="3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98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6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867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1876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60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24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91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14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25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80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94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788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54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1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916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1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6682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TraceRoute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Sean Aryana, Andrew Gammon, Keith yang</a:t>
            </a:r>
          </a:p>
          <a:p>
            <a:r>
              <a:rPr lang="en-US" dirty="0" smtClean="0"/>
              <a:t>cse481L – Spring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5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Interior navigation. Orient yourself without using GPS! (Pedestrian dead reckoning)</a:t>
            </a:r>
          </a:p>
          <a:p>
            <a:r>
              <a:rPr lang="en-US" dirty="0" smtClean="0"/>
              <a:t>Saves power, and can give you movement data in 3D </a:t>
            </a:r>
            <a:r>
              <a:rPr lang="en-US" dirty="0" smtClean="0"/>
              <a:t>space</a:t>
            </a:r>
            <a:endParaRPr lang="en-US" dirty="0" smtClean="0"/>
          </a:p>
          <a:p>
            <a:r>
              <a:rPr lang="en-US" dirty="0" smtClean="0"/>
              <a:t>Phones have lots of cool sensors to play </a:t>
            </a:r>
            <a:r>
              <a:rPr lang="en-US" dirty="0" smtClean="0"/>
              <a:t>with</a:t>
            </a:r>
            <a:endParaRPr lang="en-US" dirty="0" smtClean="0"/>
          </a:p>
          <a:p>
            <a:r>
              <a:rPr lang="en-US" dirty="0" smtClean="0"/>
              <a:t>It’s a field of active research and experimentation</a:t>
            </a:r>
            <a:r>
              <a:rPr lang="en-US" dirty="0" smtClean="0"/>
              <a:t>!</a:t>
            </a:r>
          </a:p>
          <a:p>
            <a:r>
              <a:rPr lang="en-US" dirty="0" smtClean="0"/>
              <a:t>Has many possible use cases (i.e. museums, aquarium)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3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Accelerometer produces incredibly noisy data</a:t>
            </a:r>
          </a:p>
          <a:p>
            <a:r>
              <a:rPr lang="en-US" dirty="0" smtClean="0"/>
              <a:t>Gyroscope tends to drift as time goes on</a:t>
            </a:r>
          </a:p>
          <a:p>
            <a:r>
              <a:rPr lang="en-US" dirty="0" smtClean="0"/>
              <a:t>Compass needs to be oriented on a flat surface</a:t>
            </a:r>
          </a:p>
          <a:p>
            <a:r>
              <a:rPr lang="en-US" dirty="0" smtClean="0"/>
              <a:t>Barometer measurements bounce around</a:t>
            </a:r>
          </a:p>
          <a:p>
            <a:r>
              <a:rPr lang="en-US" dirty="0" smtClean="0"/>
              <a:t>Step detector can be delayed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274" y="1195753"/>
            <a:ext cx="3055569" cy="54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Distance</a:t>
            </a:r>
          </a:p>
          <a:p>
            <a:pPr lvl="1"/>
            <a:r>
              <a:rPr lang="en-US" dirty="0" smtClean="0"/>
              <a:t>Double integrating acceleration would produce too much error</a:t>
            </a:r>
            <a:endParaRPr lang="en-US" dirty="0" smtClean="0"/>
          </a:p>
          <a:p>
            <a:pPr lvl="1"/>
            <a:r>
              <a:rPr lang="en-US" dirty="0" smtClean="0"/>
              <a:t>Stride length from height and gender of the user decent indicator</a:t>
            </a:r>
          </a:p>
          <a:p>
            <a:r>
              <a:rPr lang="en-US" dirty="0" smtClean="0"/>
              <a:t>Direction</a:t>
            </a:r>
          </a:p>
          <a:p>
            <a:pPr lvl="1"/>
            <a:r>
              <a:rPr lang="en-US" dirty="0" smtClean="0"/>
              <a:t>Accelerometer too sporadic for accurate direction</a:t>
            </a:r>
          </a:p>
          <a:p>
            <a:pPr lvl="1"/>
            <a:r>
              <a:rPr lang="en-US" dirty="0" smtClean="0"/>
              <a:t>Gyroscope doesn’t indicate which way user is moving</a:t>
            </a:r>
          </a:p>
          <a:p>
            <a:pPr lvl="1"/>
            <a:r>
              <a:rPr lang="en-US" dirty="0" smtClean="0"/>
              <a:t>Compass does a decent job</a:t>
            </a:r>
          </a:p>
          <a:p>
            <a:r>
              <a:rPr lang="en-US" dirty="0" smtClean="0"/>
              <a:t>Altitude</a:t>
            </a:r>
          </a:p>
          <a:p>
            <a:pPr lvl="1"/>
            <a:r>
              <a:rPr lang="en-US" dirty="0" smtClean="0"/>
              <a:t>Barometer will level out over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9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how did we get things to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 Fusion!</a:t>
            </a:r>
          </a:p>
          <a:p>
            <a:pPr lvl="1"/>
            <a:r>
              <a:rPr lang="en-US" dirty="0" smtClean="0"/>
              <a:t>Detect drift and then set up new standard</a:t>
            </a:r>
          </a:p>
          <a:p>
            <a:pPr lvl="1"/>
            <a:r>
              <a:rPr lang="en-US" dirty="0" smtClean="0"/>
              <a:t>Use multiple sources for direction</a:t>
            </a:r>
          </a:p>
          <a:p>
            <a:r>
              <a:rPr lang="en-US" dirty="0" smtClean="0"/>
              <a:t>Low pass filters makes the sensors data less noisy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9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52718"/>
            <a:ext cx="9404723" cy="1400530"/>
          </a:xfrm>
        </p:spPr>
        <p:txBody>
          <a:bodyPr/>
          <a:lstStyle/>
          <a:p>
            <a:r>
              <a:rPr lang="en-US" dirty="0" smtClean="0"/>
              <a:t>What we Learned -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math!</a:t>
            </a:r>
          </a:p>
          <a:p>
            <a:r>
              <a:rPr lang="en-US" dirty="0" smtClean="0"/>
              <a:t>Clumsy API – OpenGL </a:t>
            </a:r>
            <a:r>
              <a:rPr lang="en-US" dirty="0" smtClean="0"/>
              <a:t>ES</a:t>
            </a:r>
            <a:endParaRPr lang="en-US" dirty="0" smtClean="0"/>
          </a:p>
          <a:p>
            <a:r>
              <a:rPr lang="en-US" dirty="0" smtClean="0"/>
              <a:t>Things that are intuitive from a user perspective (camera control, lighting) are fairly involved </a:t>
            </a:r>
            <a:r>
              <a:rPr lang="en-US" dirty="0" smtClean="0"/>
              <a:t>processes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78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Built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681" y="1396262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66798" y="1403850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Settings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63640" y="140385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VR Mode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17440" y="1396262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Path Manager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" y="1946030"/>
            <a:ext cx="2560760" cy="45524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339" y="1946030"/>
            <a:ext cx="2561463" cy="45537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721" y="1946029"/>
            <a:ext cx="2561463" cy="45537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41" y="1946029"/>
            <a:ext cx="2561463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2015-06-07-16-26-29_screenRecord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366853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Bluetooth beacons or other access points</a:t>
            </a:r>
          </a:p>
          <a:p>
            <a:pPr lvl="1"/>
            <a:r>
              <a:rPr lang="en-US" dirty="0"/>
              <a:t>Better direction </a:t>
            </a:r>
            <a:r>
              <a:rPr lang="en-US" dirty="0" smtClean="0"/>
              <a:t>detection</a:t>
            </a:r>
          </a:p>
          <a:p>
            <a:pPr lvl="1"/>
            <a:r>
              <a:rPr lang="en-US" dirty="0" smtClean="0"/>
              <a:t>Accurate positioning</a:t>
            </a:r>
          </a:p>
          <a:p>
            <a:r>
              <a:rPr lang="en-US" dirty="0" smtClean="0"/>
              <a:t>Push cards to phone based off of position</a:t>
            </a:r>
          </a:p>
          <a:p>
            <a:r>
              <a:rPr lang="en-US" dirty="0" err="1" smtClean="0"/>
              <a:t>Kalman</a:t>
            </a:r>
            <a:r>
              <a:rPr lang="en-US" dirty="0" smtClean="0"/>
              <a:t> filter for path prediction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5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358</TotalTime>
  <Words>265</Words>
  <Application>Microsoft Office PowerPoint</Application>
  <PresentationFormat>Widescreen</PresentationFormat>
  <Paragraphs>45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TraceRoute</vt:lpstr>
      <vt:lpstr>Motivation</vt:lpstr>
      <vt:lpstr>What we Learned - Sensors</vt:lpstr>
      <vt:lpstr>What we Learned - Navigation</vt:lpstr>
      <vt:lpstr>So how did we get things to work?</vt:lpstr>
      <vt:lpstr>What we Learned - OpenGL</vt:lpstr>
      <vt:lpstr>What we Built</vt:lpstr>
      <vt:lpstr>PowerPoint Presentation</vt:lpstr>
      <vt:lpstr>Where to go from here?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TraceRoute</dc:title>
  <dc:creator>miakuug@gmail.com</dc:creator>
  <cp:lastModifiedBy>miakuug@gmail.com</cp:lastModifiedBy>
  <cp:revision>32</cp:revision>
  <dcterms:created xsi:type="dcterms:W3CDTF">2015-06-03T02:12:40Z</dcterms:created>
  <dcterms:modified xsi:type="dcterms:W3CDTF">2015-06-08T00:05:54Z</dcterms:modified>
</cp:coreProperties>
</file>

<file path=docProps/thumbnail.jpeg>
</file>